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4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4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23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85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7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85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74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5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15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7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3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6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7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_9/7f21p7kx4vd4qrn_m48_85vc0000gq/T/com.microsoft.Word/WebArchiveCopyPasteTempFiles/logo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73DF2-95C8-1745-BF08-4B0A70731A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Opleiden in de catering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8A84912-44ED-DA4D-A0BD-FAE4538029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Door:	</a:t>
            </a:r>
            <a:r>
              <a:rPr lang="nl-NL" dirty="0" err="1"/>
              <a:t>Elianne</a:t>
            </a:r>
            <a:r>
              <a:rPr lang="nl-NL" dirty="0"/>
              <a:t> </a:t>
            </a:r>
            <a:r>
              <a:rPr lang="nl-NL" dirty="0" err="1"/>
              <a:t>Eissens</a:t>
            </a:r>
            <a:r>
              <a:rPr lang="nl-NL" dirty="0"/>
              <a:t> &amp; Marily de Kort</a:t>
            </a:r>
          </a:p>
          <a:p>
            <a:endParaRPr lang="nl-NL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9227B1A-6DEF-5F45-84E4-86FCECCF2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768" y="12984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025" name="Afbeelding 5" descr="logo">
            <a:extLst>
              <a:ext uri="{FF2B5EF4-FFF2-40B4-BE49-F238E27FC236}">
                <a16:creationId xmlns:a16="http://schemas.microsoft.com/office/drawing/2014/main" id="{FE876A23-BFBD-F447-8731-68BFE285F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608" y="4303878"/>
            <a:ext cx="2755392" cy="164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13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FCF0A-35E0-5743-A277-081775EE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CACC6-7DF9-DC43-AB42-E54050690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690" y="2354978"/>
            <a:ext cx="4966619" cy="5120640"/>
          </a:xfrm>
        </p:spPr>
        <p:txBody>
          <a:bodyPr>
            <a:normAutofit/>
          </a:bodyPr>
          <a:lstStyle/>
          <a:p>
            <a:r>
              <a:rPr lang="nl-NL" dirty="0"/>
              <a:t>Welkom</a:t>
            </a:r>
          </a:p>
          <a:p>
            <a:r>
              <a:rPr lang="nl-NL" dirty="0"/>
              <a:t>Korte introductie MEERKLEUR!</a:t>
            </a:r>
          </a:p>
          <a:p>
            <a:r>
              <a:rPr lang="nl-NL" dirty="0"/>
              <a:t>Korte introductie KSS Kort Support Services</a:t>
            </a:r>
          </a:p>
          <a:p>
            <a:r>
              <a:rPr lang="nl-NL" dirty="0"/>
              <a:t>Waarom opleiden? (stellingen)</a:t>
            </a:r>
          </a:p>
          <a:p>
            <a:r>
              <a:rPr lang="nl-NL" dirty="0"/>
              <a:t>Wat kunnen wij voor u betekenen?</a:t>
            </a:r>
          </a:p>
          <a:p>
            <a:r>
              <a:rPr lang="nl-NL" dirty="0"/>
              <a:t>Welke opleidingen zijn mogelijk?</a:t>
            </a:r>
          </a:p>
          <a:p>
            <a:r>
              <a:rPr lang="nl-NL" dirty="0"/>
              <a:t>Vervolgstappen</a:t>
            </a:r>
          </a:p>
          <a:p>
            <a:r>
              <a:rPr lang="nl-NL" dirty="0"/>
              <a:t>Afsluiting (discussie &amp; vragen)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775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FCF0A-35E0-5743-A277-081775EE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Introductie </a:t>
            </a:r>
            <a:br>
              <a:rPr lang="nl-NL" dirty="0"/>
            </a:br>
            <a:r>
              <a:rPr lang="nl-NL" dirty="0"/>
              <a:t>MEERKLEUR!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CACC6-7DF9-DC43-AB42-E54050690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4897045" cy="512064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D306755-6092-B146-801A-4C07CFC4A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978" y="2400697"/>
            <a:ext cx="5276335" cy="445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625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FCF0A-35E0-5743-A277-081775EE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Introductie </a:t>
            </a:r>
            <a:br>
              <a:rPr lang="nl-NL" dirty="0"/>
            </a:br>
            <a:r>
              <a:rPr lang="nl-NL" dirty="0"/>
              <a:t>KSS </a:t>
            </a:r>
            <a:br>
              <a:rPr lang="nl-NL" dirty="0"/>
            </a:br>
            <a:r>
              <a:rPr lang="nl-NL" dirty="0"/>
              <a:t>Kort </a:t>
            </a:r>
            <a:br>
              <a:rPr lang="nl-NL" dirty="0"/>
            </a:br>
            <a:r>
              <a:rPr lang="nl-NL" dirty="0"/>
              <a:t>Support Services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CACC6-7DF9-DC43-AB42-E54050690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4897045" cy="512064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2DF069B-4186-D84A-9D31-888C53E56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103" y="3027404"/>
            <a:ext cx="6120714" cy="306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655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FCF0A-35E0-5743-A277-081775EE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opleiden?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CACC6-7DF9-DC43-AB42-E54050690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7477" y="1609543"/>
            <a:ext cx="489704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Stellingen</a:t>
            </a:r>
          </a:p>
          <a:p>
            <a:r>
              <a:rPr lang="nl-NL" dirty="0"/>
              <a:t>Opleiden motiveert medewerkers</a:t>
            </a:r>
          </a:p>
          <a:p>
            <a:r>
              <a:rPr lang="nl-NL" dirty="0"/>
              <a:t>Opleiden leidt tot betere prestaties</a:t>
            </a:r>
          </a:p>
          <a:p>
            <a:r>
              <a:rPr lang="nl-NL" dirty="0"/>
              <a:t>De klant vindt opgeleide medewerkers een must</a:t>
            </a:r>
          </a:p>
          <a:p>
            <a:r>
              <a:rPr lang="nl-NL" dirty="0"/>
              <a:t> Opleiden is duur, lastig</a:t>
            </a:r>
          </a:p>
          <a:p>
            <a:r>
              <a:rPr lang="nl-NL" dirty="0"/>
              <a:t> Opleiden doen we in de praktijk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Conclusie: </a:t>
            </a:r>
          </a:p>
          <a:p>
            <a:pPr marL="0" indent="0">
              <a:buNone/>
            </a:pPr>
            <a:r>
              <a:rPr lang="nl-NL" b="1" dirty="0"/>
              <a:t>Opleiden is een investering die je terug verdient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332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FCF0A-35E0-5743-A277-081775EE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kunnen wij voor u betekenen?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CACC6-7DF9-DC43-AB42-E54050690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821" y="789862"/>
            <a:ext cx="4897045" cy="52691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”Meedenken en </a:t>
            </a:r>
            <a:r>
              <a:rPr lang="nl-NL" b="1" dirty="0" err="1"/>
              <a:t>Ontzorgen</a:t>
            </a:r>
            <a:r>
              <a:rPr lang="nl-NL" b="1" dirty="0"/>
              <a:t>”</a:t>
            </a:r>
            <a:endParaRPr lang="nl-NL" dirty="0"/>
          </a:p>
          <a:p>
            <a:r>
              <a:rPr lang="nl-NL" dirty="0"/>
              <a:t>Opleidingskalender</a:t>
            </a:r>
          </a:p>
          <a:p>
            <a:r>
              <a:rPr lang="nl-NL" dirty="0"/>
              <a:t>Centrale inschrijving</a:t>
            </a:r>
          </a:p>
          <a:p>
            <a:r>
              <a:rPr lang="nl-NL" dirty="0"/>
              <a:t>Uitnodiging aan deelnemers</a:t>
            </a:r>
          </a:p>
          <a:p>
            <a:r>
              <a:rPr lang="nl-NL" dirty="0"/>
              <a:t>Opleiding/training</a:t>
            </a:r>
          </a:p>
          <a:p>
            <a:r>
              <a:rPr lang="nl-NL" dirty="0"/>
              <a:t>Evaluatie</a:t>
            </a:r>
          </a:p>
          <a:p>
            <a:r>
              <a:rPr lang="nl-NL" dirty="0"/>
              <a:t>Diploma</a:t>
            </a:r>
          </a:p>
          <a:p>
            <a:r>
              <a:rPr lang="nl-NL" dirty="0"/>
              <a:t>Facturatie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Voordeel voor u onder andere:</a:t>
            </a:r>
          </a:p>
          <a:p>
            <a:r>
              <a:rPr lang="nl-NL" dirty="0"/>
              <a:t>Volle groepen</a:t>
            </a:r>
          </a:p>
          <a:p>
            <a:r>
              <a:rPr lang="nl-NL" dirty="0"/>
              <a:t>Geen zorgen</a:t>
            </a:r>
          </a:p>
          <a:p>
            <a:r>
              <a:rPr lang="nl-NL" dirty="0"/>
              <a:t>Kostenbesparing</a:t>
            </a:r>
          </a:p>
          <a:p>
            <a:pPr marL="0" indent="0">
              <a:buNone/>
            </a:pPr>
            <a:r>
              <a:rPr lang="nl-NL" b="1"/>
              <a:t>Opgeleide medewerkers wat resulteert in verbetering kwaliteit en hoger rendement</a:t>
            </a:r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810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FCF0A-35E0-5743-A277-081775EE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opleidingen zijn mogelijk?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CACC6-7DF9-DC43-AB42-E54050690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2123" y="865632"/>
            <a:ext cx="5047753" cy="54970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MEERKLEUR!</a:t>
            </a:r>
          </a:p>
          <a:p>
            <a:r>
              <a:rPr lang="nl-NL" dirty="0"/>
              <a:t>Gastvrij ondernemerschap</a:t>
            </a:r>
          </a:p>
          <a:p>
            <a:r>
              <a:rPr lang="nl-NL" dirty="0"/>
              <a:t>Verkooptechnieken  (</a:t>
            </a:r>
            <a:r>
              <a:rPr lang="nl-NL" dirty="0" err="1"/>
              <a:t>upselling</a:t>
            </a:r>
            <a:r>
              <a:rPr lang="nl-NL" dirty="0"/>
              <a:t>)</a:t>
            </a:r>
          </a:p>
          <a:p>
            <a:r>
              <a:rPr lang="nl-NL" dirty="0"/>
              <a:t>Gastvrijheid door goede samenwerking</a:t>
            </a:r>
          </a:p>
          <a:p>
            <a:r>
              <a:rPr lang="nl-NL" dirty="0"/>
              <a:t>Visual merchandising</a:t>
            </a:r>
          </a:p>
          <a:p>
            <a:r>
              <a:rPr lang="nl-NL" dirty="0"/>
              <a:t>Maatwerk trainingen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KSS Kort Support Services</a:t>
            </a:r>
          </a:p>
          <a:p>
            <a:pPr marL="0" indent="0">
              <a:buNone/>
            </a:pPr>
            <a:r>
              <a:rPr lang="nl-NL" dirty="0"/>
              <a:t>Branche erkende diploma’s </a:t>
            </a:r>
          </a:p>
          <a:p>
            <a:pPr marL="0" indent="0">
              <a:buNone/>
            </a:pPr>
            <a:r>
              <a:rPr lang="nl-NL" dirty="0"/>
              <a:t>(Stichting Opleidingen Contract Catering)</a:t>
            </a:r>
          </a:p>
          <a:p>
            <a:r>
              <a:rPr lang="nl-NL" dirty="0"/>
              <a:t>OCC-B (medewerker), </a:t>
            </a:r>
          </a:p>
          <a:p>
            <a:r>
              <a:rPr lang="nl-NL" dirty="0"/>
              <a:t>OCC-C (beheerder), </a:t>
            </a:r>
          </a:p>
          <a:p>
            <a:r>
              <a:rPr lang="nl-NL" dirty="0"/>
              <a:t>OCC-PO (leermeester)</a:t>
            </a:r>
          </a:p>
          <a:p>
            <a:r>
              <a:rPr lang="nl-NL" dirty="0"/>
              <a:t>Maatwerk trainingen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389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FCF0A-35E0-5743-A277-081775EEA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08119" cy="4601183"/>
          </a:xfrm>
        </p:spPr>
        <p:txBody>
          <a:bodyPr/>
          <a:lstStyle/>
          <a:p>
            <a:r>
              <a:rPr lang="nl-NL" dirty="0"/>
              <a:t>Vervolgstappen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CACC6-7DF9-DC43-AB42-E54050690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4897045" cy="5120640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Discussie</a:t>
            </a:r>
          </a:p>
          <a:p>
            <a:r>
              <a:rPr lang="nl-NL" dirty="0"/>
              <a:t>Wat heeft u nodig?</a:t>
            </a:r>
          </a:p>
          <a:p>
            <a:r>
              <a:rPr lang="nl-NL" dirty="0"/>
              <a:t>Gaan we starten in 2020?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Wat gaan wij verzorgen?</a:t>
            </a:r>
          </a:p>
          <a:p>
            <a:r>
              <a:rPr lang="nl-NL" dirty="0"/>
              <a:t>Maken jaarplanning</a:t>
            </a:r>
          </a:p>
          <a:p>
            <a:r>
              <a:rPr lang="nl-NL" dirty="0"/>
              <a:t>Presentatie op website</a:t>
            </a:r>
          </a:p>
          <a:p>
            <a:r>
              <a:rPr lang="nl-NL" dirty="0"/>
              <a:t>Aanmeldingsformulieren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679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FCF0A-35E0-5743-A277-081775EE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  <a:br>
              <a:rPr lang="nl-NL" dirty="0"/>
            </a:br>
            <a:r>
              <a:rPr lang="nl-NL" dirty="0"/>
              <a:t>(discussie &amp; vragen)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CACC6-7DF9-DC43-AB42-E54050690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Tenslotte</a:t>
            </a:r>
          </a:p>
          <a:p>
            <a:r>
              <a:rPr lang="nl-NL" dirty="0"/>
              <a:t>Benieuwd naar uw gevoel over dit voorstel</a:t>
            </a:r>
          </a:p>
          <a:p>
            <a:r>
              <a:rPr lang="nl-NL" dirty="0"/>
              <a:t>Mogelijke vragen of onduidelijkheden</a:t>
            </a:r>
          </a:p>
          <a:p>
            <a:endParaRPr lang="nl-NL" dirty="0"/>
          </a:p>
          <a:p>
            <a:r>
              <a:rPr lang="nl-NL" dirty="0"/>
              <a:t>Dank voor uw aandacht en tijd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err="1"/>
              <a:t>Elianne</a:t>
            </a:r>
            <a:r>
              <a:rPr lang="nl-NL" dirty="0"/>
              <a:t> </a:t>
            </a:r>
            <a:r>
              <a:rPr lang="nl-NL" dirty="0" err="1"/>
              <a:t>Eissens</a:t>
            </a:r>
            <a:r>
              <a:rPr lang="nl-NL" dirty="0"/>
              <a:t> &amp; Marily de Kort</a:t>
            </a:r>
          </a:p>
          <a:p>
            <a:pPr marL="0" indent="0" algn="ctr">
              <a:buNone/>
            </a:pPr>
            <a:r>
              <a:rPr lang="nl-NL" dirty="0"/>
              <a:t>0620656015	0615141009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2282FBF-FE35-C644-BB4E-8709352AB5B4}"/>
              </a:ext>
            </a:extLst>
          </p:cNvPr>
          <p:cNvSpPr/>
          <p:nvPr/>
        </p:nvSpPr>
        <p:spPr>
          <a:xfrm>
            <a:off x="3560064" y="768096"/>
            <a:ext cx="38385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430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rame">
  <a:themeElements>
    <a:clrScheme name="Aangepast 1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A43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{51E570BD-1818-424F-80EA-CA158D9591F2}tf10001121</Template>
  <TotalTime>113</TotalTime>
  <Words>256</Words>
  <Application>Microsoft Office PowerPoint</Application>
  <PresentationFormat>Breedbeeld</PresentationFormat>
  <Paragraphs>92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Frame</vt:lpstr>
      <vt:lpstr>Opleiden in de catering</vt:lpstr>
      <vt:lpstr>Programma</vt:lpstr>
      <vt:lpstr>Introductie  MEERKLEUR!</vt:lpstr>
      <vt:lpstr>Introductie  KSS  Kort  Support Services</vt:lpstr>
      <vt:lpstr>Waarom opleiden?</vt:lpstr>
      <vt:lpstr>Wat kunnen wij voor u betekenen?</vt:lpstr>
      <vt:lpstr>Welke opleidingen zijn mogelijk?</vt:lpstr>
      <vt:lpstr>Vervolgstappen</vt:lpstr>
      <vt:lpstr>Afsluiting (discussie &amp; vragen)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Opleiden in de catering</dc:title>
  <dc:creator>Marily de Kort</dc:creator>
  <cp:lastModifiedBy>Astrid Boel</cp:lastModifiedBy>
  <cp:revision>16</cp:revision>
  <dcterms:created xsi:type="dcterms:W3CDTF">2019-10-04T06:35:01Z</dcterms:created>
  <dcterms:modified xsi:type="dcterms:W3CDTF">2019-11-08T11:29:23Z</dcterms:modified>
</cp:coreProperties>
</file>